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730E-E349-4502-91AE-860ED8D47D82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1403-EEF5-43EA-867B-E73786EA97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83DAB-4DCA-42B3-B408-B4D716DEA53C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3119-5899-449C-AECB-FE1C7BAF35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2C2F-578E-40B1-8A65-B51D2DC82286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33E9F-CE40-47EA-AD47-ED6FC570D0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C158-CC50-4BE5-95EB-B63B72AFA5D6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1785-878D-4A8C-8C84-B7F66B7CD3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38767-C303-4436-BCE7-874A0CF8F6D1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95430-AB89-4211-A812-DBDD361AF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AFF6-1AB4-433F-95AF-32978D28AB47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63C4-202A-4FC5-AF6F-955F17456A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B8C2-822F-459F-AD93-4086174B178D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D868-D175-4676-9368-FD355EAB2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D659-0AB6-4C03-8F98-0688D151E2BF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29AF-98E5-43D6-8759-2877155EDC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266A-8EF9-481F-87BD-DEBE22840014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50B3E-4A1E-4160-A0FB-7F5C2164B2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C9D0-6A3E-47FC-BA48-5D3E68A7A74B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1DA20-8E9F-49BB-8223-46F199800D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4344-D657-4997-9970-378C8679ECCD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09A9D-F649-4B24-98C7-B207B1DE99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FC9AAF-5875-4702-8E2E-5628B8AB6AF9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1A3B0F-710D-48BF-848B-9D7E3DD3EE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mtClean="0"/>
              <a:t>Capafons at al (1998)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29600" cy="524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64104">
                <a:tc>
                  <a:txBody>
                    <a:bodyPr/>
                    <a:lstStyle/>
                    <a:p>
                      <a:r>
                        <a:rPr lang="en-GB" dirty="0" smtClean="0"/>
                        <a:t>1. Aim?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 Sample</a:t>
                      </a:r>
                      <a:r>
                        <a:rPr lang="en-GB" baseline="0" dirty="0" smtClean="0"/>
                        <a:t> details?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 </a:t>
                      </a:r>
                      <a:r>
                        <a:rPr lang="en-GB" baseline="0" dirty="0" smtClean="0"/>
                        <a:t>IV?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 DV?</a:t>
                      </a:r>
                      <a:endParaRPr lang="en-GB" dirty="0"/>
                    </a:p>
                  </a:txBody>
                  <a:tcPr/>
                </a:tc>
              </a:tr>
              <a:tr h="1820272">
                <a:tc>
                  <a:txBody>
                    <a:bodyPr/>
                    <a:lstStyle/>
                    <a:p>
                      <a:r>
                        <a:rPr lang="en-GB" dirty="0" smtClean="0"/>
                        <a:t>5. 3</a:t>
                      </a:r>
                      <a:r>
                        <a:rPr lang="en-GB" baseline="0" dirty="0" smtClean="0"/>
                        <a:t> Examples of measures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 B</a:t>
                      </a:r>
                      <a:r>
                        <a:rPr lang="en-GB" baseline="0" dirty="0" smtClean="0"/>
                        <a:t>efore therapy?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 Details</a:t>
                      </a:r>
                      <a:r>
                        <a:rPr lang="en-GB" baseline="0" dirty="0" smtClean="0"/>
                        <a:t> of</a:t>
                      </a:r>
                      <a:r>
                        <a:rPr lang="en-GB" dirty="0" smtClean="0"/>
                        <a:t> SD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 Time lapse?</a:t>
                      </a:r>
                      <a:endParaRPr lang="en-GB" dirty="0"/>
                    </a:p>
                  </a:txBody>
                  <a:tcPr/>
                </a:tc>
              </a:tr>
              <a:tr h="1857373">
                <a:tc>
                  <a:txBody>
                    <a:bodyPr/>
                    <a:lstStyle/>
                    <a:p>
                      <a:r>
                        <a:rPr lang="en-GB" dirty="0" smtClean="0"/>
                        <a:t>9. Fear during flight results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 Heart rate results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 Control</a:t>
                      </a:r>
                      <a:r>
                        <a:rPr lang="en-GB" baseline="0" dirty="0" smtClean="0"/>
                        <a:t> group results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 Conclusion?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Capafons at al (1998)</vt:lpstr>
    </vt:vector>
  </TitlesOfParts>
  <Company>The South Wolds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Capafons at al (1998)</dc:title>
  <dc:creator>JMarshall</dc:creator>
  <cp:lastModifiedBy>Rowe</cp:lastModifiedBy>
  <cp:revision>2</cp:revision>
  <dcterms:created xsi:type="dcterms:W3CDTF">2016-02-01T14:22:29Z</dcterms:created>
  <dcterms:modified xsi:type="dcterms:W3CDTF">2016-02-01T20:24:19Z</dcterms:modified>
</cp:coreProperties>
</file>